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12A14-66EC-4A51-B035-6B1CA3E041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BDFEB6-C4EB-4E19-BE5F-A0542E822C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3F2D3-C13E-49FA-A24B-5F937CAB3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BEF3-DF01-472D-B67A-B81E7F452D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F5203-6F81-4C42-8DE4-CA511859E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402A6-915F-474D-9937-CC12929C8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AF3F-CD3D-4BE4-8840-25396DD96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70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6E8F5-02D5-4929-B3FB-5CA2A3C9A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76C4E7-98A2-4DC4-B390-ECD381062B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C639D-ABD9-4DD0-B686-0668FA867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BEF3-DF01-472D-B67A-B81E7F452D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7608E-7F3B-4A60-BAA2-FCC8CD39B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BF7F1A-FF5C-477F-A66D-D16846329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AF3F-CD3D-4BE4-8840-25396DD96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0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BF8CD1-3D45-4191-AD37-FA3F26CC4C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76BD46-D985-445F-9744-63703537FA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D1E3B-6817-443C-8A38-D4241EDE3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BEF3-DF01-472D-B67A-B81E7F452D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101B5-5883-4B2A-9413-266C08CD9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2F917-C070-4A04-AC70-1FBCA49AB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AF3F-CD3D-4BE4-8840-25396DD96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332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1FACF-96F5-4401-B217-0E7B1BBFE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9876F-10DA-4A59-90B3-0660D40C2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9B438-8248-476B-9FB8-57656D964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BEF3-DF01-472D-B67A-B81E7F452D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A076B-8E15-42BB-AE99-152CE8A00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446035-6BBC-4425-9AF5-9F110497F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AF3F-CD3D-4BE4-8840-25396DD96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34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37679-5B4C-4D0E-B939-7FEBEB85B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66B51-417A-4B98-BC8A-5260FE229B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94F0C-2631-413A-B6B4-6767946B3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BEF3-DF01-472D-B67A-B81E7F452D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C7803-ED64-460E-A667-B5D74FDD1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09ED9-0C64-4F04-80C2-3B8A925C2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AF3F-CD3D-4BE4-8840-25396DD96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03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4AC5F-C3DE-4310-A357-3616F36D3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24EEF-2FFD-404C-BB16-0A807C88AB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9480D1-C9EE-4866-B7CF-680CBB07E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584740-83E1-4882-9369-B14F841DD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BEF3-DF01-472D-B67A-B81E7F452D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18A1A-C2A2-4895-82E6-E1A814FF2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4D470D-A739-43CB-89C8-C432F75F7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AF3F-CD3D-4BE4-8840-25396DD96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58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1E5AA-80F2-4AEC-A716-196D4CE23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D6735-E739-4BC3-869D-6B37AE957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215CBF-CF66-426D-A26B-5DB9E5566F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267FA-706B-420A-8A02-E40ADEA8E6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C5525C-1E10-466F-A195-E34E3E1193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684122-1BB8-4068-B2C2-9A2A52FC0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BEF3-DF01-472D-B67A-B81E7F452D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A01E1C-4AE0-493D-8714-A27C1CF5D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EBADBC-A4E5-40A4-8EB0-C08B07C85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AF3F-CD3D-4BE4-8840-25396DD96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1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98B08-1E9C-4D8E-9ED5-7D9FE4AA3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BC3F01-6CBB-4565-A0B4-7F7E6766E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BEF3-DF01-472D-B67A-B81E7F452D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EE25A1-FE19-4BBE-B5A5-A0928FE02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FC4100-C3D7-492D-B5EA-9228DD72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AF3F-CD3D-4BE4-8840-25396DD96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145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99EB59-C171-4E3A-B9EC-40597C5E2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BEF3-DF01-472D-B67A-B81E7F452D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BD3262-C28B-437E-908C-9DDBD858A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E486E8-8023-4FE2-A586-AE27D6DB5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AF3F-CD3D-4BE4-8840-25396DD96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76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805B5-79C5-4DD7-BFDC-E6E0DC951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0FB03-BB2E-43FB-8750-1185B93A8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79FB49-5F86-4A62-98F2-6287E2D1EF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2082A5-8BD3-43D4-9145-3C85F0AA5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BEF3-DF01-472D-B67A-B81E7F452D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D98811-1910-4066-8242-A676E15F8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4E440F-6B79-4183-B895-F7E47CE34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AF3F-CD3D-4BE4-8840-25396DD96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41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B6F32-896C-4110-87F1-7BCA06491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973B59-3653-4FD8-8E28-0039244B0F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58E363-3839-453E-A6D8-37FDFF8BA5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62B147-B5B0-4418-A840-C8C7DDF8D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BEF3-DF01-472D-B67A-B81E7F452D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B3C8AC-06E6-47A5-AE9A-F67379C22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E824DF-BF7E-4E7B-A53D-2B51F5B92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AF3F-CD3D-4BE4-8840-25396DD96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81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414F62-A70B-409B-9C34-BF3F1E5E6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3182B3-165A-4FFF-9369-A1F7D40B16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A8D85-2984-4134-B9ED-1D29E66265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EBEF3-DF01-472D-B67A-B81E7F452D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A728B-483B-4FAF-8DB0-B7601B9E41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A3664-DBB4-4F06-8393-D628E1514B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7AF3F-CD3D-4BE4-8840-25396DD96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075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AD042EB-9815-41C3-A5CC-265D1481A6E9}"/>
              </a:ext>
            </a:extLst>
          </p:cNvPr>
          <p:cNvSpPr txBox="1"/>
          <p:nvPr/>
        </p:nvSpPr>
        <p:spPr>
          <a:xfrm>
            <a:off x="689113" y="723943"/>
            <a:ext cx="11105322" cy="5668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 1: Kể về một trận chiến đấu ác liệt mà em đã đọv, nghe hoặc chứng kiến trên màn ảnh</a:t>
            </a:r>
            <a:endParaRPr lang="en-US" sz="20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a/ MB:Lịch sử đất nước với nhiều cuộc chiến đấu vô cùng ác liệt và ngoan cường để bảo vệ đất đai, bờ cõi hoặc độc lâp tự do;ấn tượng sâu sắc nhất về trận đánh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b/ TB: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Hoàn cản tiếp xúc với câu chuyện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Khái quát trận chiến đấu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Diễn biến chính của cuộc chiến đấu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Bằng nhiều đoạn văn kể lại các giai đoạn của cuộc chiến đấu(phòng thủ-cầm cư- tấn công- chiến thắng)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cần thể hiện rõ sự cam go , ác liệt của cuo5c chiến một mất một còn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Nhân vật xuất hiệ trong câu chuyện với một vai trò quyết định(người chỉ huy tài giỏi hoặc người lính quả cảm, anh hùng...)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Kết hợp miêu tả -biểu cảm khi kể (tả nét mặt cử chỉ, tác phong, tâm lí,... của nhân vật; bộc lộ cảm xúc trực tiếp hoặc gián tiếp)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Xen miêu tả cảnh thiên nhiên phù hợp với câu chuyện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Suy nghĩ của người kể chuyện ( mến phục, quý trọng thành quả; học tốt để tiếp bước cha anh xây dựng đất nước)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c/ KB: Tự hào về trang sử vẻ vang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63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F9BC856-4856-4689-9617-3E39CFB56E84}"/>
              </a:ext>
            </a:extLst>
          </p:cNvPr>
          <p:cNvSpPr txBox="1"/>
          <p:nvPr/>
        </p:nvSpPr>
        <p:spPr>
          <a:xfrm>
            <a:off x="728869" y="100749"/>
            <a:ext cx="11569148" cy="66565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 2</a:t>
            </a:r>
            <a:r>
              <a:rPr lang="pt-BR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Chuyện đi thăm mộ người thân cùng gia đình vào dịp lễ tết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a/ MB:Nhân dịp tết, giỗ, lễ, ngày thương binh liệt sĩ,...gợi nhớ nhất là buổi thăm mộ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b/ TB: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*Chuẩn bị: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-cùng bố mẹ và thời gian nào?(sáng, tối, trưa...)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-Địa điểm nghĩa trang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Tả lại các công việc thăm mộ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Thắp hương-bày lễ-làm lễ-hóa vàng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Tả cảnh sắc thiên nhiên phù hợp với tâm trạng con người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Tự nhủ lòng, mong người đã mất có mặt đê được gặp gỡ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Khấn, ước nguyện (độc thoại nội tâm)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Hồi tưởng kỉ niệm xưa (trọng tậm)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Những kỉ niệm gần gũi, gắn bó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-Câu chuyện về một kỉ niệm sâu sắc ( có cảm giác như người thân có mặt bên mình cùng tham gia vào câu chuyện có kỉ niệm)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Mong muốn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-Hình ảnh sống mãi trong kí ức người thân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Khỏa mạnh, học giỏi, trưởng thành, làm tiếp những gì cò dang dở của người thân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Ra về: cảm xúc, ấn tượng về buổi thăm mộ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c/ KB: luôn dành cho những người thân yêu những tình cảm tốt đẹp nhất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22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483</Words>
  <Application>Microsoft Office PowerPoint</Application>
  <PresentationFormat>Widescreen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Trần Thị Gấm</dc:creator>
  <cp:lastModifiedBy>Trần Thị Gấm</cp:lastModifiedBy>
  <cp:revision>2</cp:revision>
  <dcterms:created xsi:type="dcterms:W3CDTF">2021-11-24T15:37:06Z</dcterms:created>
  <dcterms:modified xsi:type="dcterms:W3CDTF">2021-11-24T15:39:36Z</dcterms:modified>
</cp:coreProperties>
</file>